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98"/>
  </p:normalViewPr>
  <p:slideViewPr>
    <p:cSldViewPr snapToGrid="0">
      <p:cViewPr varScale="1">
        <p:scale>
          <a:sx n="91" d="100"/>
          <a:sy n="91" d="100"/>
        </p:scale>
        <p:origin x="19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921C5-A320-CC76-59F2-5DA7C2A87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AD018CF-21CC-466B-D10D-9913EBB61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AF6E4B-8EF0-0110-D887-8A0CE2FA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9DA401-D29E-9A6D-0F87-FE9C4036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AB97CC-08B3-3781-0E1A-A8423D80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57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179D8-C1A4-B0AB-DC49-6A2F7FA4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8A8C38-F0AE-C39B-C31C-96E10F613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B5F6FA-73BF-7F6D-4B3F-06358CB2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8C54B5-C913-C94C-00C3-53A0A2B1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E800FA-585D-AA87-8CE8-25983882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870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367FAB-BB1E-62EB-7A30-B2CF0E74E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482CA7-A27F-DC49-7097-731D39F0B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CD39BF-41FE-119D-DBAB-67163835D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6D6CF6-349D-0A34-2168-29DEEEF2F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8E29C9-D4EE-8F13-6BA6-1A1E58C2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4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3C000-1CFD-2246-AFE8-00F7D791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B2871E-913E-BC1D-2BBB-30E995657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0F6FE5-1FF6-A806-D30D-EFF3CCED0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0F0C53-2A50-BE23-EA92-E732617D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50DFA9-9FDF-D9CE-727B-65AC0C4B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18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A79C89-1BEA-1519-C377-127E9163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4A3EAF-87F1-7EB7-71AF-3965F16CF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F567D1-A71B-1E03-5FF3-083DFE9BB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5ABD05-A19B-AAD3-53DF-03BCA99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1BD153-D3CD-FD14-284D-2619D5E9C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0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92AAF-B114-A38B-239D-671B3E6F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D7DB1B-A117-28D4-3C9C-0A9B05275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F2E942C-8527-506F-3B1F-CE3315B82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310989-858E-1F64-9C03-007E6D268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79ED35-2837-5D65-48C1-5FFFAF3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F7FCC4-E5D5-644C-B31D-0B66B650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079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AB48A-5414-385C-64DF-06EB1689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C39D46-C091-218C-20BA-6EAABF27B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347388-5FF0-4BE0-56D6-490DC4188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418E549-88EE-D69F-8735-490BC4D3E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C98516-360E-FEE9-F332-CBF8E474C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0085EE-0C4D-ADCD-74CA-497A5439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730A78E-BEBA-98C8-01CF-74D224418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678938E-F81B-AD08-DBCA-83CD58BF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77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877AD8-3BCE-C6E7-1710-3375E161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5170F1-A704-5850-F052-1A4CC2165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51EFE8-2F1D-B47E-1E90-24F062FE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B9A97B9-E193-459C-60EE-475FC91C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135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222F4C-FE7F-133E-B82E-1C3E3CE70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D58C2E-C507-0C1E-1F77-6B98562F4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2C3EE6-5F65-2253-8C65-FD2ECB3D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23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7DC5A-AECB-9E23-27A9-CFB31F776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8F8C80-29B1-7FEE-EF68-65C4541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1F8E39-7A70-49FE-8A66-8B2A1312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C561A5-CF36-B371-8888-0C1A98E5C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4D509F-99A6-DFA7-8FB4-32C399243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255B0AA-CD4D-8E68-EFFA-5361CCD0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383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FA8D2-2514-8A1E-C91B-18DB5D46F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4162D8F-DF90-D940-59E0-DD58A3DC9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B0BEDE-481D-9F19-05E0-0875CA7CB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40159C-0CA6-F5E4-E8B8-A50BE40A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2FAC11-6338-B84C-ED15-4FD523BF8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8FE21D-C750-9B4F-BC13-76270DA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1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0E48B98-FC0F-9BE4-7A87-45802EEB2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FEB251-4563-208D-453D-9A4E51545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B616DC-A9A6-A488-3B90-B71FE7FB8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0D4CC8-FC4A-F541-868B-BD76C3E96240}" type="datetimeFigureOut">
              <a:rPr lang="de-DE" smtClean="0"/>
              <a:t>09.04.26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2F85FA-B180-0A17-DFDB-C11709B3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1770BB-B79C-7C3F-661C-B73214B14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1A48A6-93A8-B74D-9182-779CC0FF4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98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DEF95346-FB2A-B89D-5945-1AD7F165F6D7}"/>
              </a:ext>
            </a:extLst>
          </p:cNvPr>
          <p:cNvSpPr txBox="1"/>
          <p:nvPr/>
        </p:nvSpPr>
        <p:spPr>
          <a:xfrm>
            <a:off x="5106572" y="2321169"/>
            <a:ext cx="43750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C634B2E-1B52-0EB3-3888-D5CFB6D0841C}"/>
              </a:ext>
            </a:extLst>
          </p:cNvPr>
          <p:cNvSpPr txBox="1"/>
          <p:nvPr/>
        </p:nvSpPr>
        <p:spPr>
          <a:xfrm>
            <a:off x="10170942" y="2321169"/>
            <a:ext cx="18006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B83CB8A-9FDB-44F8-AC9D-F33C5DF768C1}"/>
              </a:ext>
            </a:extLst>
          </p:cNvPr>
          <p:cNvSpPr txBox="1"/>
          <p:nvPr/>
        </p:nvSpPr>
        <p:spPr>
          <a:xfrm>
            <a:off x="220394" y="1967132"/>
            <a:ext cx="4375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D61281-EACB-3697-550D-96C6290BA43A}"/>
              </a:ext>
            </a:extLst>
          </p:cNvPr>
          <p:cNvSpPr txBox="1"/>
          <p:nvPr/>
        </p:nvSpPr>
        <p:spPr>
          <a:xfrm>
            <a:off x="220394" y="3752330"/>
            <a:ext cx="4375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D175F08-A03E-85CC-5DEA-D596EFD98C88}"/>
              </a:ext>
            </a:extLst>
          </p:cNvPr>
          <p:cNvSpPr txBox="1"/>
          <p:nvPr/>
        </p:nvSpPr>
        <p:spPr>
          <a:xfrm>
            <a:off x="220394" y="5657671"/>
            <a:ext cx="4375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574238E-357B-9042-F95C-29718A6BEEAA}"/>
              </a:ext>
            </a:extLst>
          </p:cNvPr>
          <p:cNvSpPr txBox="1"/>
          <p:nvPr/>
        </p:nvSpPr>
        <p:spPr>
          <a:xfrm>
            <a:off x="7983416" y="5861538"/>
            <a:ext cx="4375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0222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KOE DMS" ma:contentTypeID="0x0101000021B964AE2BD248B0923370B8E1DAF0009DBA4B637B6AB947B3E30379EB2CFC57" ma:contentTypeVersion="26" ma:contentTypeDescription="Content Type for DMS" ma:contentTypeScope="" ma:versionID="05787cf51c20ca5b25a4157b41316eae">
  <xsd:schema xmlns:xsd="http://www.w3.org/2001/XMLSchema" xmlns:xs="http://www.w3.org/2001/XMLSchema" xmlns:p="http://schemas.microsoft.com/office/2006/metadata/properties" xmlns:ns2="15909d5e-1b51-4d5f-bae6-f3544bb622d4" xmlns:ns3="88cd09d9-6230-4205-9eda-aef7c3edfbed" xmlns:ns4="6c759532-e0cd-4973-a670-056290ffaf0c" targetNamespace="http://schemas.microsoft.com/office/2006/metadata/properties" ma:root="true" ma:fieldsID="4b7a3314f2c03be8e172ae010c5ac4c5" ns2:_="" ns3:_="" ns4:_="">
    <xsd:import namespace="15909d5e-1b51-4d5f-bae6-f3544bb622d4"/>
    <xsd:import namespace="88cd09d9-6230-4205-9eda-aef7c3edfbed"/>
    <xsd:import namespace="6c759532-e0cd-4973-a670-056290ffaf0c"/>
    <xsd:element name="properties">
      <xsd:complexType>
        <xsd:sequence>
          <xsd:element name="documentManagement">
            <xsd:complexType>
              <xsd:all>
                <xsd:element ref="ns2:StartdatumDSGVOBehaltefrist" minOccurs="0"/>
                <xsd:element ref="ns2:LöschdatumDSGVO" minOccurs="0"/>
                <xsd:element ref="ns3:b7cbb73ffaea41328d45973865f106f9" minOccurs="0"/>
                <xsd:element ref="ns3:TaxCatchAll" minOccurs="0"/>
                <xsd:element ref="ns3:TaxCatchAllLabel" minOccurs="0"/>
                <xsd:element ref="ns3:b06e9f7c1d40407492d71042879c4b47" minOccurs="0"/>
                <xsd:element ref="ns3:EigeneReferenz" minOccurs="0"/>
                <xsd:element ref="ns3:Kundenreferenz" minOccurs="0"/>
                <xsd:element ref="ns3:Fremdsystemreferenzen" minOccurs="0"/>
                <xsd:element ref="ns2:Dokumentgueltigvon" minOccurs="0"/>
                <xsd:element ref="ns2:Dokumentgueltigbis" minOccurs="0"/>
                <xsd:element ref="ns3:Poststelle" minOccurs="0"/>
                <xsd:element ref="ns3:FreiesMetadatenfeld" minOccurs="0"/>
                <xsd:element ref="ns3:Vertraulichkeit" minOccurs="0"/>
                <xsd:element ref="ns3:_dlc_DocId" minOccurs="0"/>
                <xsd:element ref="ns3:_dlc_DocIdUrl" minOccurs="0"/>
                <xsd:element ref="ns3:_dlc_DocIdPersistId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MediaServiceBillingMetadata" minOccurs="0"/>
                <xsd:element ref="ns4:lcf76f155ced4ddcb4097134ff3c332f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909d5e-1b51-4d5f-bae6-f3544bb622d4" elementFormDefault="qualified">
    <xsd:import namespace="http://schemas.microsoft.com/office/2006/documentManagement/types"/>
    <xsd:import namespace="http://schemas.microsoft.com/office/infopath/2007/PartnerControls"/>
    <xsd:element name="StartdatumDSGVOBehaltefrist" ma:index="8" nillable="true" ma:displayName="Startdatum DSGVO Behaltefrist" ma:format="DateOnly" ma:internalName="StartdatumDSGVOBehaltefrist">
      <xsd:simpleType>
        <xsd:restriction base="dms:DateTime"/>
      </xsd:simpleType>
    </xsd:element>
    <xsd:element name="LöschdatumDSGVO" ma:index="9" nillable="true" ma:displayName="Löschdatum DSGVO" ma:format="DateOnly" ma:internalName="L_x00f6_schdatumDSGVO">
      <xsd:simpleType>
        <xsd:restriction base="dms:DateTime"/>
      </xsd:simpleType>
    </xsd:element>
    <xsd:element name="Dokumentgueltigvon" ma:index="19" nillable="true" ma:displayName="Dokument gültig von" ma:format="DateOnly" ma:internalName="Dokumentgueltigvon">
      <xsd:simpleType>
        <xsd:restriction base="dms:DateTime"/>
      </xsd:simpleType>
    </xsd:element>
    <xsd:element name="Dokumentgueltigbis" ma:index="20" nillable="true" ma:displayName="Dokument gültig bis" ma:format="DateOnly" ma:internalName="Dokumentgueltigbis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d09d9-6230-4205-9eda-aef7c3edfbed" elementFormDefault="qualified">
    <xsd:import namespace="http://schemas.microsoft.com/office/2006/documentManagement/types"/>
    <xsd:import namespace="http://schemas.microsoft.com/office/infopath/2007/PartnerControls"/>
    <xsd:element name="b7cbb73ffaea41328d45973865f106f9" ma:index="10" nillable="true" ma:taxonomy="true" ma:internalName="b7cbb73ffaea41328d45973865f106f9" ma:taxonomyFieldName="Taetigkeitsbereich" ma:displayName="Tätigkeitsbereich" ma:fieldId="{b7cbb73f-faea-4132-8d45-973865f106f9}" ma:sspId="020107af-191c-445d-bfa4-3fed7916d217" ma:termSetId="6d6bf09e-5387-4cf0-b739-ac0a98477d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3e8f2d19-53fd-4162-8521-9400f8ddb6cf}" ma:internalName="TaxCatchAll" ma:showField="CatchAllData" ma:web="88cd09d9-6230-4205-9eda-aef7c3edf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3e8f2d19-53fd-4162-8521-9400f8ddb6cf}" ma:internalName="TaxCatchAllLabel" ma:readOnly="true" ma:showField="CatchAllDataLabel" ma:web="88cd09d9-6230-4205-9eda-aef7c3edf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06e9f7c1d40407492d71042879c4b47" ma:index="14" nillable="true" ma:taxonomy="true" ma:internalName="b06e9f7c1d40407492d71042879c4b47" ma:taxonomyFieldName="Dokumentenart" ma:displayName="Dokumentenart" ma:fieldId="{b06e9f7c-1d40-4074-92d7-1042879c4b47}" ma:sspId="020107af-191c-445d-bfa4-3fed7916d217" ma:termSetId="23b79b47-28e1-4de8-8860-b3445e64ca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igeneReferenz" ma:index="16" nillable="true" ma:displayName="Eigene Referenz" ma:internalName="EigeneReferenz">
      <xsd:simpleType>
        <xsd:restriction base="dms:Text"/>
      </xsd:simpleType>
    </xsd:element>
    <xsd:element name="Kundenreferenz" ma:index="17" nillable="true" ma:displayName="Kundenreferenz" ma:internalName="Kundenreferenz">
      <xsd:simpleType>
        <xsd:restriction base="dms:Text"/>
      </xsd:simpleType>
    </xsd:element>
    <xsd:element name="Fremdsystemreferenzen" ma:index="18" nillable="true" ma:displayName="Fremdsystemreferenzen" ma:internalName="Fremdsystemreferenzen">
      <xsd:simpleType>
        <xsd:restriction base="dms:Note">
          <xsd:maxLength value="255"/>
        </xsd:restriction>
      </xsd:simpleType>
    </xsd:element>
    <xsd:element name="Poststelle" ma:index="21" nillable="true" ma:displayName="Poststelle" ma:internalName="Poststelle">
      <xsd:simpleType>
        <xsd:restriction base="dms:Note">
          <xsd:maxLength value="255"/>
        </xsd:restriction>
      </xsd:simpleType>
    </xsd:element>
    <xsd:element name="FreiesMetadatenfeld" ma:index="22" nillable="true" ma:displayName="Freies Metadatenfeld" ma:internalName="FreiesMetadatenfeld">
      <xsd:simpleType>
        <xsd:restriction base="dms:Note">
          <xsd:maxLength value="255"/>
        </xsd:restriction>
      </xsd:simpleType>
    </xsd:element>
    <xsd:element name="Vertraulichkeit" ma:index="23" nillable="true" ma:displayName="Vertraulichkeit" ma:internalName="Vertraulichkeit">
      <xsd:simpleType>
        <xsd:restriction base="dms:Text"/>
      </xsd:simpleType>
    </xsd:element>
    <xsd:element name="_dlc_DocId" ma:index="24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25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6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759532-e0cd-4973-a670-056290ffaf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3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3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3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020107af-191c-445d-bfa4-3fed7916d2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759532-e0cd-4973-a670-056290ffaf0c">
      <Terms xmlns="http://schemas.microsoft.com/office/infopath/2007/PartnerControls"/>
    </lcf76f155ced4ddcb4097134ff3c332f>
    <StartdatumDSGVOBehaltefrist xmlns="15909d5e-1b51-4d5f-bae6-f3544bb622d4" xsi:nil="true"/>
    <b06e9f7c1d40407492d71042879c4b47 xmlns="88cd09d9-6230-4205-9eda-aef7c3edfb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Allgemeines Dokument</TermName>
          <TermId xmlns="http://schemas.microsoft.com/office/infopath/2007/PartnerControls">256c25dd-d6b9-4889-8d4b-4a032cb12aef</TermId>
        </TermInfo>
      </Terms>
    </b06e9f7c1d40407492d71042879c4b47>
    <LöschdatumDSGVO xmlns="15909d5e-1b51-4d5f-bae6-f3544bb622d4" xsi:nil="true"/>
    <Vertraulichkeit xmlns="88cd09d9-6230-4205-9eda-aef7c3edfbed" xsi:nil="true"/>
    <Fremdsystemreferenzen xmlns="88cd09d9-6230-4205-9eda-aef7c3edfbed" xsi:nil="true"/>
    <TaxCatchAll xmlns="88cd09d9-6230-4205-9eda-aef7c3edfbed">
      <Value>2</Value>
      <Value>1</Value>
    </TaxCatchAll>
    <b7cbb73ffaea41328d45973865f106f9 xmlns="88cd09d9-6230-4205-9eda-aef7c3edfbe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Allgemein</TermName>
          <TermId xmlns="http://schemas.microsoft.com/office/infopath/2007/PartnerControls">4c264b77-3718-4103-ae5e-af42e791c13f</TermId>
        </TermInfo>
      </Terms>
    </b7cbb73ffaea41328d45973865f106f9>
    <EigeneReferenz xmlns="88cd09d9-6230-4205-9eda-aef7c3edfbed" xsi:nil="true"/>
    <Kundenreferenz xmlns="88cd09d9-6230-4205-9eda-aef7c3edfbed" xsi:nil="true"/>
    <FreiesMetadatenfeld xmlns="88cd09d9-6230-4205-9eda-aef7c3edfbed" xsi:nil="true"/>
    <Dokumentgueltigbis xmlns="15909d5e-1b51-4d5f-bae6-f3544bb622d4" xsi:nil="true"/>
    <Poststelle xmlns="88cd09d9-6230-4205-9eda-aef7c3edfbed" xsi:nil="true"/>
    <Dokumentgueltigvon xmlns="15909d5e-1b51-4d5f-bae6-f3544bb622d4" xsi:nil="true"/>
    <_dlc_DocId xmlns="88cd09d9-6230-4205-9eda-aef7c3edfbed">KUA26U775QPR-1940063151-299463</_dlc_DocId>
    <_dlc_DocIdUrl xmlns="88cd09d9-6230-4205-9eda-aef7c3edfbed">
      <Url>https://wkonline.sharepoint.com/sites/wkoe-dms-oe-21803/_layouts/15/DocIdRedir.aspx?ID=KUA26U775QPR-1940063151-299463</Url>
      <Description>KUA26U775QPR-1940063151-299463</Description>
    </_dlc_DocIdUrl>
  </documentManagement>
</p:properties>
</file>

<file path=customXml/itemProps1.xml><?xml version="1.0" encoding="utf-8"?>
<ds:datastoreItem xmlns:ds="http://schemas.openxmlformats.org/officeDocument/2006/customXml" ds:itemID="{42A66EB3-4B50-44A8-8E7E-0E07D6AA6BB0}"/>
</file>

<file path=customXml/itemProps2.xml><?xml version="1.0" encoding="utf-8"?>
<ds:datastoreItem xmlns:ds="http://schemas.openxmlformats.org/officeDocument/2006/customXml" ds:itemID="{33C007B9-79CC-4962-B8D7-D08F71C6CEC9}"/>
</file>

<file path=customXml/itemProps3.xml><?xml version="1.0" encoding="utf-8"?>
<ds:datastoreItem xmlns:ds="http://schemas.openxmlformats.org/officeDocument/2006/customXml" ds:itemID="{6656DDC1-F241-441A-8F5A-38CD5111330C}"/>
</file>

<file path=customXml/itemProps4.xml><?xml version="1.0" encoding="utf-8"?>
<ds:datastoreItem xmlns:ds="http://schemas.openxmlformats.org/officeDocument/2006/customXml" ds:itemID="{515F1E09-7682-4829-B6CA-393474DF299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Macintosh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 Zach</dc:creator>
  <cp:lastModifiedBy>Hannah  Zach</cp:lastModifiedBy>
  <cp:revision>1</cp:revision>
  <dcterms:created xsi:type="dcterms:W3CDTF">2026-04-09T16:15:39Z</dcterms:created>
  <dcterms:modified xsi:type="dcterms:W3CDTF">2026-04-09T16:19:26Z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0x0101000021B964AE2BD248B0923370B8E1DAF0009DBA4B637B6AB947B3E30379EB2CFC57</vt:lpwstr>
  </property>
  <property fmtid="{D5CDD505-2E9C-101B-9397-08002B2CF9AE}" pid="3" name="_dlc_DocIdItemGuid">
    <vt:lpwstr>44c2eda0-7223-4830-af7e-96c0a31867c5</vt:lpwstr>
  </property>
  <property fmtid="{D5CDD505-2E9C-101B-9397-08002B2CF9AE}" pid="4" name="Taetigkeitsbereich">
    <vt:lpwstr>1;#Allgemein|4c264b77-3718-4103-ae5e-af42e791c13f</vt:lpwstr>
  </property>
  <property fmtid="{D5CDD505-2E9C-101B-9397-08002B2CF9AE}" pid="5" name="MediaServiceImageTags">
    <vt:lpwstr/>
  </property>
  <property fmtid="{D5CDD505-2E9C-101B-9397-08002B2CF9AE}" pid="6" name="Dokumentenart">
    <vt:lpwstr>2;#Allgemeines Dokument|256c25dd-d6b9-4889-8d4b-4a032cb12aef</vt:lpwstr>
  </property>
</Properties>
</file>